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313" r:id="rId3"/>
    <p:sldId id="314" r:id="rId4"/>
    <p:sldId id="403" r:id="rId5"/>
    <p:sldId id="801" r:id="rId6"/>
    <p:sldId id="803" r:id="rId7"/>
    <p:sldId id="800" r:id="rId8"/>
    <p:sldId id="775" r:id="rId9"/>
    <p:sldId id="776" r:id="rId10"/>
    <p:sldId id="777" r:id="rId11"/>
    <p:sldId id="778" r:id="rId12"/>
    <p:sldId id="802" r:id="rId13"/>
    <p:sldId id="274" r:id="rId14"/>
    <p:sldId id="298" r:id="rId15"/>
    <p:sldId id="29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9AC908D-E577-48B3-B929-6A7569139FFF}"/>
    <pc:docChg chg="undo custSel addSld delSld modSld sldOrd">
      <pc:chgData name="Wittman, Barry" userId="bff186cd-6ce8-41ba-8e8c-e85cdef216de" providerId="ADAL" clId="{89AC908D-E577-48B3-B929-6A7569139FFF}" dt="2026-03-22T22:14:07.054" v="1344" actId="1076"/>
      <pc:docMkLst>
        <pc:docMk/>
      </pc:docMkLst>
      <pc:sldChg chg="modSp">
        <pc:chgData name="Wittman, Barry" userId="bff186cd-6ce8-41ba-8e8c-e85cdef216de" providerId="ADAL" clId="{89AC908D-E577-48B3-B929-6A7569139FFF}" dt="2026-03-22T21:24:41.865" v="7" actId="20577"/>
        <pc:sldMkLst>
          <pc:docMk/>
          <pc:sldMk cId="0" sldId="256"/>
        </pc:sldMkLst>
        <pc:spChg chg="mod">
          <ac:chgData name="Wittman, Barry" userId="bff186cd-6ce8-41ba-8e8c-e85cdef216de" providerId="ADAL" clId="{89AC908D-E577-48B3-B929-6A7569139FFF}" dt="2026-03-22T21:24:41.865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37.560" v="846" actId="20577"/>
        <pc:sldMkLst>
          <pc:docMk/>
          <pc:sldMk cId="0" sldId="297"/>
        </pc:sldMkLst>
        <pc:spChg chg="mod">
          <ac:chgData name="Wittman, Barry" userId="bff186cd-6ce8-41ba-8e8c-e85cdef216de" providerId="ADAL" clId="{89AC908D-E577-48B3-B929-6A7569139FFF}" dt="2026-03-22T21:52:37.560" v="84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26.824" v="843" actId="20577"/>
        <pc:sldMkLst>
          <pc:docMk/>
          <pc:sldMk cId="0" sldId="298"/>
        </pc:sldMkLst>
        <pc:spChg chg="mod">
          <ac:chgData name="Wittman, Barry" userId="bff186cd-6ce8-41ba-8e8c-e85cdef216de" providerId="ADAL" clId="{89AC908D-E577-48B3-B929-6A7569139FFF}" dt="2026-03-22T21:52:26.824" v="84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9AC908D-E577-48B3-B929-6A7569139FFF}" dt="2026-03-22T21:25:09.677" v="50" actId="20577"/>
        <pc:sldMkLst>
          <pc:docMk/>
          <pc:sldMk cId="0" sldId="313"/>
        </pc:sldMkLst>
        <pc:spChg chg="mod">
          <ac:chgData name="Wittman, Barry" userId="bff186cd-6ce8-41ba-8e8c-e85cdef216de" providerId="ADAL" clId="{89AC908D-E577-48B3-B929-6A7569139FFF}" dt="2026-03-22T21:25:09.677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addSp modSp modAnim">
        <pc:chgData name="Wittman, Barry" userId="bff186cd-6ce8-41ba-8e8c-e85cdef216de" providerId="ADAL" clId="{89AC908D-E577-48B3-B929-6A7569139FFF}" dt="2026-03-22T22:14:07.054" v="1344" actId="1076"/>
        <pc:sldMkLst>
          <pc:docMk/>
          <pc:sldMk cId="2604824229" sldId="710"/>
        </pc:sldMkLst>
        <pc:spChg chg="mod">
          <ac:chgData name="Wittman, Barry" userId="bff186cd-6ce8-41ba-8e8c-e85cdef216de" providerId="ADAL" clId="{89AC908D-E577-48B3-B929-6A7569139FFF}" dt="2026-03-22T22:13:21.103" v="1334" actId="20577"/>
          <ac:spMkLst>
            <pc:docMk/>
            <pc:sldMk cId="2604824229" sldId="710"/>
            <ac:spMk id="5" creationId="{C25D905A-F411-457A-BA23-5F8FE0AC44DA}"/>
          </ac:spMkLst>
        </pc:spChg>
        <pc:picChg chg="add mod modCrop">
          <ac:chgData name="Wittman, Barry" userId="bff186cd-6ce8-41ba-8e8c-e85cdef216de" providerId="ADAL" clId="{89AC908D-E577-48B3-B929-6A7569139FFF}" dt="2026-03-22T22:14:07.054" v="1344" actId="1076"/>
          <ac:picMkLst>
            <pc:docMk/>
            <pc:sldMk cId="2604824229" sldId="710"/>
            <ac:picMk id="2050" creationId="{4A8B34B4-3072-4BAF-AC67-79A3A090A033}"/>
          </ac:picMkLst>
        </pc:picChg>
      </pc:sldChg>
      <pc:sldChg chg="del">
        <pc:chgData name="Wittman, Barry" userId="bff186cd-6ce8-41ba-8e8c-e85cdef216de" providerId="ADAL" clId="{89AC908D-E577-48B3-B929-6A7569139FFF}" dt="2026-03-22T21:25:19.100" v="54" actId="2696"/>
        <pc:sldMkLst>
          <pc:docMk/>
          <pc:sldMk cId="26637562" sldId="714"/>
        </pc:sldMkLst>
      </pc:sldChg>
      <pc:sldChg chg="del">
        <pc:chgData name="Wittman, Barry" userId="bff186cd-6ce8-41ba-8e8c-e85cdef216de" providerId="ADAL" clId="{89AC908D-E577-48B3-B929-6A7569139FFF}" dt="2026-03-22T21:25:19.115" v="55" actId="2696"/>
        <pc:sldMkLst>
          <pc:docMk/>
          <pc:sldMk cId="3623524673" sldId="715"/>
        </pc:sldMkLst>
      </pc:sldChg>
      <pc:sldChg chg="del">
        <pc:chgData name="Wittman, Barry" userId="bff186cd-6ce8-41ba-8e8c-e85cdef216de" providerId="ADAL" clId="{89AC908D-E577-48B3-B929-6A7569139FFF}" dt="2026-03-22T21:25:19.147" v="56" actId="2696"/>
        <pc:sldMkLst>
          <pc:docMk/>
          <pc:sldMk cId="2828229481" sldId="716"/>
        </pc:sldMkLst>
      </pc:sldChg>
      <pc:sldChg chg="del">
        <pc:chgData name="Wittman, Barry" userId="bff186cd-6ce8-41ba-8e8c-e85cdef216de" providerId="ADAL" clId="{89AC908D-E577-48B3-B929-6A7569139FFF}" dt="2026-03-22T21:25:19.178" v="57" actId="2696"/>
        <pc:sldMkLst>
          <pc:docMk/>
          <pc:sldMk cId="3132239561" sldId="717"/>
        </pc:sldMkLst>
      </pc:sldChg>
      <pc:sldChg chg="del">
        <pc:chgData name="Wittman, Barry" userId="bff186cd-6ce8-41ba-8e8c-e85cdef216de" providerId="ADAL" clId="{89AC908D-E577-48B3-B929-6A7569139FFF}" dt="2026-03-22T21:25:19.193" v="58" actId="2696"/>
        <pc:sldMkLst>
          <pc:docMk/>
          <pc:sldMk cId="61641125" sldId="718"/>
        </pc:sldMkLst>
      </pc:sldChg>
      <pc:sldChg chg="del">
        <pc:chgData name="Wittman, Barry" userId="bff186cd-6ce8-41ba-8e8c-e85cdef216de" providerId="ADAL" clId="{89AC908D-E577-48B3-B929-6A7569139FFF}" dt="2026-03-22T21:25:19.334" v="59" actId="2696"/>
        <pc:sldMkLst>
          <pc:docMk/>
          <pc:sldMk cId="3379676264" sldId="719"/>
        </pc:sldMkLst>
      </pc:sldChg>
      <pc:sldChg chg="del">
        <pc:chgData name="Wittman, Barry" userId="bff186cd-6ce8-41ba-8e8c-e85cdef216de" providerId="ADAL" clId="{89AC908D-E577-48B3-B929-6A7569139FFF}" dt="2026-03-22T21:25:19.443" v="60" actId="2696"/>
        <pc:sldMkLst>
          <pc:docMk/>
          <pc:sldMk cId="451147126" sldId="720"/>
        </pc:sldMkLst>
      </pc:sldChg>
      <pc:sldChg chg="del">
        <pc:chgData name="Wittman, Barry" userId="bff186cd-6ce8-41ba-8e8c-e85cdef216de" providerId="ADAL" clId="{89AC908D-E577-48B3-B929-6A7569139FFF}" dt="2026-03-22T21:25:19.646" v="61" actId="2696"/>
        <pc:sldMkLst>
          <pc:docMk/>
          <pc:sldMk cId="67210498" sldId="721"/>
        </pc:sldMkLst>
      </pc:sldChg>
      <pc:sldChg chg="del">
        <pc:chgData name="Wittman, Barry" userId="bff186cd-6ce8-41ba-8e8c-e85cdef216de" providerId="ADAL" clId="{89AC908D-E577-48B3-B929-6A7569139FFF}" dt="2026-03-22T21:25:19.787" v="62" actId="2696"/>
        <pc:sldMkLst>
          <pc:docMk/>
          <pc:sldMk cId="4046556284" sldId="722"/>
        </pc:sldMkLst>
      </pc:sldChg>
      <pc:sldChg chg="del">
        <pc:chgData name="Wittman, Barry" userId="bff186cd-6ce8-41ba-8e8c-e85cdef216de" providerId="ADAL" clId="{89AC908D-E577-48B3-B929-6A7569139FFF}" dt="2026-03-22T21:25:19.928" v="63" actId="2696"/>
        <pc:sldMkLst>
          <pc:docMk/>
          <pc:sldMk cId="3936921948" sldId="723"/>
        </pc:sldMkLst>
      </pc:sldChg>
      <pc:sldChg chg="del">
        <pc:chgData name="Wittman, Barry" userId="bff186cd-6ce8-41ba-8e8c-e85cdef216de" providerId="ADAL" clId="{89AC908D-E577-48B3-B929-6A7569139FFF}" dt="2026-03-22T21:25:20.099" v="64" actId="2696"/>
        <pc:sldMkLst>
          <pc:docMk/>
          <pc:sldMk cId="105609262" sldId="724"/>
        </pc:sldMkLst>
      </pc:sldChg>
      <pc:sldChg chg="del">
        <pc:chgData name="Wittman, Barry" userId="bff186cd-6ce8-41ba-8e8c-e85cdef216de" providerId="ADAL" clId="{89AC908D-E577-48B3-B929-6A7569139FFF}" dt="2026-03-22T21:25:20.256" v="65" actId="2696"/>
        <pc:sldMkLst>
          <pc:docMk/>
          <pc:sldMk cId="1346134250" sldId="725"/>
        </pc:sldMkLst>
      </pc:sldChg>
      <pc:sldChg chg="del">
        <pc:chgData name="Wittman, Barry" userId="bff186cd-6ce8-41ba-8e8c-e85cdef216de" providerId="ADAL" clId="{89AC908D-E577-48B3-B929-6A7569139FFF}" dt="2026-03-22T21:25:20.365" v="66" actId="2696"/>
        <pc:sldMkLst>
          <pc:docMk/>
          <pc:sldMk cId="1031869516" sldId="727"/>
        </pc:sldMkLst>
      </pc:sldChg>
      <pc:sldChg chg="del">
        <pc:chgData name="Wittman, Barry" userId="bff186cd-6ce8-41ba-8e8c-e85cdef216de" providerId="ADAL" clId="{89AC908D-E577-48B3-B929-6A7569139FFF}" dt="2026-03-22T21:25:30.426" v="67" actId="2696"/>
        <pc:sldMkLst>
          <pc:docMk/>
          <pc:sldMk cId="2970477744" sldId="732"/>
        </pc:sldMkLst>
      </pc:sldChg>
      <pc:sldChg chg="del">
        <pc:chgData name="Wittman, Barry" userId="bff186cd-6ce8-41ba-8e8c-e85cdef216de" providerId="ADAL" clId="{89AC908D-E577-48B3-B929-6A7569139FFF}" dt="2026-03-22T21:25:30.441" v="68" actId="2696"/>
        <pc:sldMkLst>
          <pc:docMk/>
          <pc:sldMk cId="1101364842" sldId="733"/>
        </pc:sldMkLst>
      </pc:sldChg>
      <pc:sldChg chg="del">
        <pc:chgData name="Wittman, Barry" userId="bff186cd-6ce8-41ba-8e8c-e85cdef216de" providerId="ADAL" clId="{89AC908D-E577-48B3-B929-6A7569139FFF}" dt="2026-03-22T21:25:30.462" v="69" actId="2696"/>
        <pc:sldMkLst>
          <pc:docMk/>
          <pc:sldMk cId="4248065577" sldId="734"/>
        </pc:sldMkLst>
      </pc:sldChg>
      <pc:sldChg chg="del">
        <pc:chgData name="Wittman, Barry" userId="bff186cd-6ce8-41ba-8e8c-e85cdef216de" providerId="ADAL" clId="{89AC908D-E577-48B3-B929-6A7569139FFF}" dt="2026-03-22T21:25:30.602" v="70" actId="2696"/>
        <pc:sldMkLst>
          <pc:docMk/>
          <pc:sldMk cId="3235839524" sldId="735"/>
        </pc:sldMkLst>
      </pc:sldChg>
      <pc:sldChg chg="del">
        <pc:chgData name="Wittman, Barry" userId="bff186cd-6ce8-41ba-8e8c-e85cdef216de" providerId="ADAL" clId="{89AC908D-E577-48B3-B929-6A7569139FFF}" dt="2026-03-22T21:25:30.759" v="71" actId="2696"/>
        <pc:sldMkLst>
          <pc:docMk/>
          <pc:sldMk cId="1344661769" sldId="736"/>
        </pc:sldMkLst>
      </pc:sldChg>
      <pc:sldChg chg="del">
        <pc:chgData name="Wittman, Barry" userId="bff186cd-6ce8-41ba-8e8c-e85cdef216de" providerId="ADAL" clId="{89AC908D-E577-48B3-B929-6A7569139FFF}" dt="2026-03-22T21:25:30.821" v="72" actId="2696"/>
        <pc:sldMkLst>
          <pc:docMk/>
          <pc:sldMk cId="1575551292" sldId="737"/>
        </pc:sldMkLst>
      </pc:sldChg>
      <pc:sldChg chg="del">
        <pc:chgData name="Wittman, Barry" userId="bff186cd-6ce8-41ba-8e8c-e85cdef216de" providerId="ADAL" clId="{89AC908D-E577-48B3-B929-6A7569139FFF}" dt="2026-03-22T21:25:34.953" v="73" actId="2696"/>
        <pc:sldMkLst>
          <pc:docMk/>
          <pc:sldMk cId="3692643807" sldId="739"/>
        </pc:sldMkLst>
      </pc:sldChg>
      <pc:sldChg chg="del">
        <pc:chgData name="Wittman, Barry" userId="bff186cd-6ce8-41ba-8e8c-e85cdef216de" providerId="ADAL" clId="{89AC908D-E577-48B3-B929-6A7569139FFF}" dt="2026-03-22T21:25:34.996" v="74" actId="2696"/>
        <pc:sldMkLst>
          <pc:docMk/>
          <pc:sldMk cId="1969540436" sldId="740"/>
        </pc:sldMkLst>
      </pc:sldChg>
      <pc:sldChg chg="modSp">
        <pc:chgData name="Wittman, Barry" userId="bff186cd-6ce8-41ba-8e8c-e85cdef216de" providerId="ADAL" clId="{89AC908D-E577-48B3-B929-6A7569139FFF}" dt="2026-03-22T21:26:05.192" v="83"/>
        <pc:sldMkLst>
          <pc:docMk/>
          <pc:sldMk cId="3909463074" sldId="742"/>
        </pc:sldMkLst>
        <pc:spChg chg="mod">
          <ac:chgData name="Wittman, Barry" userId="bff186cd-6ce8-41ba-8e8c-e85cdef216de" providerId="ADAL" clId="{89AC908D-E577-48B3-B929-6A7569139FFF}" dt="2026-03-22T21:25:43.871" v="75"/>
          <ac:spMkLst>
            <pc:docMk/>
            <pc:sldMk cId="3909463074" sldId="742"/>
            <ac:spMk id="24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5.192" v="83"/>
          <ac:spMkLst>
            <pc:docMk/>
            <pc:sldMk cId="3909463074" sldId="742"/>
            <ac:spMk id="25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3.015" v="77"/>
          <ac:spMkLst>
            <pc:docMk/>
            <pc:sldMk cId="3909463074" sldId="742"/>
            <ac:spMk id="26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8.853" v="80"/>
          <ac:spMkLst>
            <pc:docMk/>
            <pc:sldMk cId="3909463074" sldId="742"/>
            <ac:spMk id="27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0.619" v="81"/>
          <ac:spMkLst>
            <pc:docMk/>
            <pc:sldMk cId="3909463074" sldId="742"/>
            <ac:spMk id="28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1.446" v="76"/>
          <ac:spMkLst>
            <pc:docMk/>
            <pc:sldMk cId="3909463074" sldId="742"/>
            <ac:spMk id="29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2.608" v="82"/>
          <ac:spMkLst>
            <pc:docMk/>
            <pc:sldMk cId="3909463074" sldId="742"/>
            <ac:spMk id="30" creationId="{00000000-0000-0000-0000-000000000000}"/>
          </ac:spMkLst>
        </pc:spChg>
      </pc:sldChg>
      <pc:sldChg chg="del">
        <pc:chgData name="Wittman, Barry" userId="bff186cd-6ce8-41ba-8e8c-e85cdef216de" providerId="ADAL" clId="{89AC908D-E577-48B3-B929-6A7569139FFF}" dt="2026-03-22T21:25:18.959" v="52" actId="2696"/>
        <pc:sldMkLst>
          <pc:docMk/>
          <pc:sldMk cId="3689647828" sldId="743"/>
        </pc:sldMkLst>
      </pc:sldChg>
      <pc:sldChg chg="del">
        <pc:chgData name="Wittman, Barry" userId="bff186cd-6ce8-41ba-8e8c-e85cdef216de" providerId="ADAL" clId="{89AC908D-E577-48B3-B929-6A7569139FFF}" dt="2026-03-22T21:25:19.100" v="53" actId="2696"/>
        <pc:sldMkLst>
          <pc:docMk/>
          <pc:sldMk cId="1440085608" sldId="744"/>
        </pc:sldMkLst>
      </pc:sldChg>
      <pc:sldChg chg="del">
        <pc:chgData name="Wittman, Barry" userId="bff186cd-6ce8-41ba-8e8c-e85cdef216de" providerId="ADAL" clId="{89AC908D-E577-48B3-B929-6A7569139FFF}" dt="2026-03-22T21:25:18.872" v="51" actId="2696"/>
        <pc:sldMkLst>
          <pc:docMk/>
          <pc:sldMk cId="4220154255" sldId="745"/>
        </pc:sldMkLst>
      </pc:sldChg>
      <pc:sldChg chg="del">
        <pc:chgData name="Wittman, Barry" userId="bff186cd-6ce8-41ba-8e8c-e85cdef216de" providerId="ADAL" clId="{89AC908D-E577-48B3-B929-6A7569139FFF}" dt="2026-03-22T21:27:19.912" v="84" actId="2696"/>
        <pc:sldMkLst>
          <pc:docMk/>
          <pc:sldMk cId="3537177874" sldId="746"/>
        </pc:sldMkLst>
      </pc:sldChg>
      <pc:sldChg chg="add del">
        <pc:chgData name="Wittman, Barry" userId="bff186cd-6ce8-41ba-8e8c-e85cdef216de" providerId="ADAL" clId="{89AC908D-E577-48B3-B929-6A7569139FFF}" dt="2026-03-22T21:28:36.856" v="123" actId="2696"/>
        <pc:sldMkLst>
          <pc:docMk/>
          <pc:sldMk cId="635954412" sldId="806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1284621864" sldId="807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4122871436" sldId="808"/>
        </pc:sldMkLst>
      </pc:sldChg>
      <pc:sldChg chg="modSp add modAnim">
        <pc:chgData name="Wittman, Barry" userId="bff186cd-6ce8-41ba-8e8c-e85cdef216de" providerId="ADAL" clId="{89AC908D-E577-48B3-B929-6A7569139FFF}" dt="2026-03-22T21:40:37.637" v="516"/>
        <pc:sldMkLst>
          <pc:docMk/>
          <pc:sldMk cId="3961059242" sldId="809"/>
        </pc:sldMkLst>
        <pc:spChg chg="mod">
          <ac:chgData name="Wittman, Barry" userId="bff186cd-6ce8-41ba-8e8c-e85cdef216de" providerId="ADAL" clId="{89AC908D-E577-48B3-B929-6A7569139FFF}" dt="2026-03-22T21:40:28.035" v="515"/>
          <ac:spMkLst>
            <pc:docMk/>
            <pc:sldMk cId="3961059242" sldId="809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9AC908D-E577-48B3-B929-6A7569139FFF}" dt="2026-03-22T21:42:45.791" v="573" actId="20577"/>
        <pc:sldMkLst>
          <pc:docMk/>
          <pc:sldMk cId="3725701634" sldId="810"/>
        </pc:sldMkLst>
        <pc:spChg chg="mod">
          <ac:chgData name="Wittman, Barry" userId="bff186cd-6ce8-41ba-8e8c-e85cdef216de" providerId="ADAL" clId="{89AC908D-E577-48B3-B929-6A7569139FFF}" dt="2026-03-22T21:42:45.791" v="573" actId="20577"/>
          <ac:spMkLst>
            <pc:docMk/>
            <pc:sldMk cId="3725701634" sldId="810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11.256" v="524" actId="478"/>
          <ac:spMkLst>
            <pc:docMk/>
            <pc:sldMk cId="3725701634" sldId="810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22.135" v="530" actId="478"/>
          <ac:spMkLst>
            <pc:docMk/>
            <pc:sldMk cId="3725701634" sldId="810"/>
            <ac:spMk id="39939" creationId="{00000000-0000-0000-0000-000000000000}"/>
          </ac:spMkLst>
        </pc:spChg>
        <pc:spChg chg="add mod">
          <ac:chgData name="Wittman, Barry" userId="bff186cd-6ce8-41ba-8e8c-e85cdef216de" providerId="ADAL" clId="{89AC908D-E577-48B3-B929-6A7569139FFF}" dt="2026-03-22T21:41:36.490" v="537"/>
          <ac:spMkLst>
            <pc:docMk/>
            <pc:sldMk cId="3725701634" sldId="810"/>
            <ac:spMk id="39940" creationId="{00000000-0000-0000-0000-000000000000}"/>
          </ac:spMkLst>
        </pc:spChg>
        <pc:graphicFrameChg chg="del mod replId">
          <ac:chgData name="Wittman, Barry" userId="bff186cd-6ce8-41ba-8e8c-e85cdef216de" providerId="ADAL" clId="{89AC908D-E577-48B3-B929-6A7569139FFF}" dt="2026-03-22T21:41:04.828" v="522"/>
          <ac:graphicFrameMkLst>
            <pc:docMk/>
            <pc:sldMk cId="3725701634" sldId="810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17.599" v="528"/>
          <ac:graphicFrameMkLst>
            <pc:docMk/>
            <pc:sldMk cId="3725701634" sldId="810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32.460" v="536"/>
          <ac:graphicFrameMkLst>
            <pc:docMk/>
            <pc:sldMk cId="3725701634" sldId="810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9AC908D-E577-48B3-B929-6A7569139FFF}" dt="2026-03-22T21:48:50.024" v="700"/>
        <pc:sldMkLst>
          <pc:docMk/>
          <pc:sldMk cId="2847708553" sldId="811"/>
        </pc:sldMkLst>
        <pc:spChg chg="mod">
          <ac:chgData name="Wittman, Barry" userId="bff186cd-6ce8-41ba-8e8c-e85cdef216de" providerId="ADAL" clId="{89AC908D-E577-48B3-B929-6A7569139FFF}" dt="2026-03-22T21:43:39.609" v="587" actId="20577"/>
          <ac:spMkLst>
            <pc:docMk/>
            <pc:sldMk cId="2847708553" sldId="811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48:50.024" v="700"/>
          <ac:spMkLst>
            <pc:docMk/>
            <pc:sldMk cId="2847708553" sldId="81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0:16.412" v="745"/>
        <pc:sldMkLst>
          <pc:docMk/>
          <pc:sldMk cId="91998045" sldId="812"/>
        </pc:sldMkLst>
        <pc:spChg chg="mod">
          <ac:chgData name="Wittman, Barry" userId="bff186cd-6ce8-41ba-8e8c-e85cdef216de" providerId="ADAL" clId="{89AC908D-E577-48B3-B929-6A7569139FFF}" dt="2026-03-22T21:50:11.853" v="744" actId="20577"/>
          <ac:spMkLst>
            <pc:docMk/>
            <pc:sldMk cId="91998045" sldId="81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1:10.357" v="761" actId="114"/>
        <pc:sldMkLst>
          <pc:docMk/>
          <pc:sldMk cId="3741420944" sldId="813"/>
        </pc:sldMkLst>
        <pc:spChg chg="mod">
          <ac:chgData name="Wittman, Barry" userId="bff186cd-6ce8-41ba-8e8c-e85cdef216de" providerId="ADAL" clId="{89AC908D-E577-48B3-B929-6A7569139FFF}" dt="2026-03-22T21:51:10.357" v="761" actId="114"/>
          <ac:spMkLst>
            <pc:docMk/>
            <pc:sldMk cId="3741420944" sldId="81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2:01:59.064" v="1017" actId="113"/>
        <pc:sldMkLst>
          <pc:docMk/>
          <pc:sldMk cId="3874924347" sldId="814"/>
        </pc:sldMkLst>
        <pc:spChg chg="mod">
          <ac:chgData name="Wittman, Barry" userId="bff186cd-6ce8-41ba-8e8c-e85cdef216de" providerId="ADAL" clId="{89AC908D-E577-48B3-B929-6A7569139FFF}" dt="2026-03-22T22:01:59.064" v="1017" actId="113"/>
          <ac:spMkLst>
            <pc:docMk/>
            <pc:sldMk cId="3874924347" sldId="81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483" v="107" actId="2696"/>
        <pc:sldMkLst>
          <pc:docMk/>
          <pc:sldMk cId="2274994895" sldId="816"/>
        </pc:sldMkLst>
      </pc:sldChg>
      <pc:sldChg chg="modSp add del">
        <pc:chgData name="Wittman, Barry" userId="bff186cd-6ce8-41ba-8e8c-e85cdef216de" providerId="ADAL" clId="{89AC908D-E577-48B3-B929-6A7569139FFF}" dt="2026-03-22T21:28:30.499" v="108" actId="2696"/>
        <pc:sldMkLst>
          <pc:docMk/>
          <pc:sldMk cId="3334977238" sldId="817"/>
        </pc:sldMkLst>
        <pc:spChg chg="mod">
          <ac:chgData name="Wittman, Barry" userId="bff186cd-6ce8-41ba-8e8c-e85cdef216de" providerId="ADAL" clId="{89AC908D-E577-48B3-B929-6A7569139FFF}" dt="2026-03-22T21:27:22.309" v="95" actId="27636"/>
          <ac:spMkLst>
            <pc:docMk/>
            <pc:sldMk cId="3334977238" sldId="817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294" v="94" actId="27636"/>
          <ac:spMkLst>
            <pc:docMk/>
            <pc:sldMk cId="3334977238" sldId="817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532" v="109" actId="2696"/>
        <pc:sldMkLst>
          <pc:docMk/>
          <pc:sldMk cId="4087141622" sldId="818"/>
        </pc:sldMkLst>
        <pc:spChg chg="mod">
          <ac:chgData name="Wittman, Barry" userId="bff186cd-6ce8-41ba-8e8c-e85cdef216de" providerId="ADAL" clId="{89AC908D-E577-48B3-B929-6A7569139FFF}" dt="2026-03-22T21:27:22.325" v="96" actId="27636"/>
          <ac:spMkLst>
            <pc:docMk/>
            <pc:sldMk cId="4087141622" sldId="81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64" v="110" actId="2696"/>
        <pc:sldMkLst>
          <pc:docMk/>
          <pc:sldMk cId="3374010762" sldId="819"/>
        </pc:sldMkLst>
      </pc:sldChg>
      <pc:sldChg chg="modSp add del">
        <pc:chgData name="Wittman, Barry" userId="bff186cd-6ce8-41ba-8e8c-e85cdef216de" providerId="ADAL" clId="{89AC908D-E577-48B3-B929-6A7569139FFF}" dt="2026-03-22T21:28:30.579" v="111" actId="2696"/>
        <pc:sldMkLst>
          <pc:docMk/>
          <pc:sldMk cId="84095430" sldId="820"/>
        </pc:sldMkLst>
        <pc:spChg chg="mod">
          <ac:chgData name="Wittman, Barry" userId="bff186cd-6ce8-41ba-8e8c-e85cdef216de" providerId="ADAL" clId="{89AC908D-E577-48B3-B929-6A7569139FFF}" dt="2026-03-22T21:27:22.340" v="97" actId="27636"/>
          <ac:spMkLst>
            <pc:docMk/>
            <pc:sldMk cId="84095430" sldId="820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95" v="112" actId="2696"/>
        <pc:sldMkLst>
          <pc:docMk/>
          <pc:sldMk cId="3880163079" sldId="821"/>
        </pc:sldMkLst>
      </pc:sldChg>
      <pc:sldChg chg="add del">
        <pc:chgData name="Wittman, Barry" userId="bff186cd-6ce8-41ba-8e8c-e85cdef216de" providerId="ADAL" clId="{89AC908D-E577-48B3-B929-6A7569139FFF}" dt="2026-03-22T21:28:30.626" v="113" actId="2696"/>
        <pc:sldMkLst>
          <pc:docMk/>
          <pc:sldMk cId="56529125" sldId="822"/>
        </pc:sldMkLst>
      </pc:sldChg>
      <pc:sldChg chg="add del">
        <pc:chgData name="Wittman, Barry" userId="bff186cd-6ce8-41ba-8e8c-e85cdef216de" providerId="ADAL" clId="{89AC908D-E577-48B3-B929-6A7569139FFF}" dt="2026-03-22T21:28:30.642" v="114" actId="2696"/>
        <pc:sldMkLst>
          <pc:docMk/>
          <pc:sldMk cId="1588077491" sldId="823"/>
        </pc:sldMkLst>
      </pc:sldChg>
      <pc:sldChg chg="add del">
        <pc:chgData name="Wittman, Barry" userId="bff186cd-6ce8-41ba-8e8c-e85cdef216de" providerId="ADAL" clId="{89AC908D-E577-48B3-B929-6A7569139FFF}" dt="2026-03-22T21:28:30.657" v="115" actId="2696"/>
        <pc:sldMkLst>
          <pc:docMk/>
          <pc:sldMk cId="2057725635" sldId="824"/>
        </pc:sldMkLst>
      </pc:sldChg>
      <pc:sldChg chg="modSp add del">
        <pc:chgData name="Wittman, Barry" userId="bff186cd-6ce8-41ba-8e8c-e85cdef216de" providerId="ADAL" clId="{89AC908D-E577-48B3-B929-6A7569139FFF}" dt="2026-03-22T21:28:30.673" v="116" actId="2696"/>
        <pc:sldMkLst>
          <pc:docMk/>
          <pc:sldMk cId="1480545080" sldId="825"/>
        </pc:sldMkLst>
        <pc:spChg chg="mod">
          <ac:chgData name="Wittman, Barry" userId="bff186cd-6ce8-41ba-8e8c-e85cdef216de" providerId="ADAL" clId="{89AC908D-E577-48B3-B929-6A7569139FFF}" dt="2026-03-22T21:27:22.340" v="98" actId="27636"/>
          <ac:spMkLst>
            <pc:docMk/>
            <pc:sldMk cId="1480545080" sldId="825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689" v="117" actId="2696"/>
        <pc:sldMkLst>
          <pc:docMk/>
          <pc:sldMk cId="187974011" sldId="826"/>
        </pc:sldMkLst>
        <pc:spChg chg="mod">
          <ac:chgData name="Wittman, Barry" userId="bff186cd-6ce8-41ba-8e8c-e85cdef216de" providerId="ADAL" clId="{89AC908D-E577-48B3-B929-6A7569139FFF}" dt="2026-03-22T21:27:22.356" v="99" actId="27636"/>
          <ac:spMkLst>
            <pc:docMk/>
            <pc:sldMk cId="187974011" sldId="826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04" v="118" actId="2696"/>
        <pc:sldMkLst>
          <pc:docMk/>
          <pc:sldMk cId="125561193" sldId="827"/>
        </pc:sldMkLst>
        <pc:spChg chg="mod">
          <ac:chgData name="Wittman, Barry" userId="bff186cd-6ce8-41ba-8e8c-e85cdef216de" providerId="ADAL" clId="{89AC908D-E577-48B3-B929-6A7569139FFF}" dt="2026-03-22T21:27:22.356" v="100" actId="27636"/>
          <ac:spMkLst>
            <pc:docMk/>
            <pc:sldMk cId="125561193" sldId="827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36" v="119" actId="2696"/>
        <pc:sldMkLst>
          <pc:docMk/>
          <pc:sldMk cId="631554030" sldId="828"/>
        </pc:sldMkLst>
        <pc:spChg chg="mod">
          <ac:chgData name="Wittman, Barry" userId="bff186cd-6ce8-41ba-8e8c-e85cdef216de" providerId="ADAL" clId="{89AC908D-E577-48B3-B929-6A7569139FFF}" dt="2026-03-22T21:27:22.356" v="101" actId="27636"/>
          <ac:spMkLst>
            <pc:docMk/>
            <pc:sldMk cId="631554030" sldId="828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51" v="120" actId="2696"/>
        <pc:sldMkLst>
          <pc:docMk/>
          <pc:sldMk cId="1527422637" sldId="829"/>
        </pc:sldMkLst>
        <pc:spChg chg="mod">
          <ac:chgData name="Wittman, Barry" userId="bff186cd-6ce8-41ba-8e8c-e85cdef216de" providerId="ADAL" clId="{89AC908D-E577-48B3-B929-6A7569139FFF}" dt="2026-03-22T21:27:22.356" v="102" actId="27636"/>
          <ac:spMkLst>
            <pc:docMk/>
            <pc:sldMk cId="1527422637" sldId="829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372" v="103" actId="27636"/>
          <ac:spMkLst>
            <pc:docMk/>
            <pc:sldMk cId="1527422637" sldId="829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1" actId="2696"/>
        <pc:sldMkLst>
          <pc:docMk/>
          <pc:sldMk cId="526085005" sldId="830"/>
        </pc:sldMkLst>
        <pc:spChg chg="mod">
          <ac:chgData name="Wittman, Barry" userId="bff186cd-6ce8-41ba-8e8c-e85cdef216de" providerId="ADAL" clId="{89AC908D-E577-48B3-B929-6A7569139FFF}" dt="2026-03-22T21:27:22.372" v="104" actId="27636"/>
          <ac:spMkLst>
            <pc:docMk/>
            <pc:sldMk cId="526085005" sldId="830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2" actId="2696"/>
        <pc:sldMkLst>
          <pc:docMk/>
          <pc:sldMk cId="393586270" sldId="831"/>
        </pc:sldMkLst>
        <pc:spChg chg="mod">
          <ac:chgData name="Wittman, Barry" userId="bff186cd-6ce8-41ba-8e8c-e85cdef216de" providerId="ADAL" clId="{89AC908D-E577-48B3-B929-6A7569139FFF}" dt="2026-03-22T21:27:22.387" v="105" actId="27636"/>
          <ac:spMkLst>
            <pc:docMk/>
            <pc:sldMk cId="393586270" sldId="83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2158076145" sldId="832"/>
        </pc:sldMkLst>
      </pc:sldChg>
      <pc:sldChg chg="modSp add modAnim">
        <pc:chgData name="Wittman, Barry" userId="bff186cd-6ce8-41ba-8e8c-e85cdef216de" providerId="ADAL" clId="{89AC908D-E577-48B3-B929-6A7569139FFF}" dt="2026-03-22T21:29:49.068" v="247"/>
        <pc:sldMkLst>
          <pc:docMk/>
          <pc:sldMk cId="2026980640" sldId="833"/>
        </pc:sldMkLst>
        <pc:spChg chg="mod">
          <ac:chgData name="Wittman, Barry" userId="bff186cd-6ce8-41ba-8e8c-e85cdef216de" providerId="ADAL" clId="{89AC908D-E577-48B3-B929-6A7569139FFF}" dt="2026-03-22T21:29:40.200" v="245"/>
          <ac:spMkLst>
            <pc:docMk/>
            <pc:sldMk cId="2026980640" sldId="833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0:55.938" v="287"/>
        <pc:sldMkLst>
          <pc:docMk/>
          <pc:sldMk cId="3161125149" sldId="834"/>
        </pc:sldMkLst>
        <pc:spChg chg="mod">
          <ac:chgData name="Wittman, Barry" userId="bff186cd-6ce8-41ba-8e8c-e85cdef216de" providerId="ADAL" clId="{89AC908D-E577-48B3-B929-6A7569139FFF}" dt="2026-03-22T21:30:50.476" v="286" actId="20577"/>
          <ac:spMkLst>
            <pc:docMk/>
            <pc:sldMk cId="3161125149" sldId="83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2:21.895" v="322" actId="16959"/>
        <pc:sldMkLst>
          <pc:docMk/>
          <pc:sldMk cId="1356316893" sldId="835"/>
        </pc:sldMkLst>
        <pc:spChg chg="mod">
          <ac:chgData name="Wittman, Barry" userId="bff186cd-6ce8-41ba-8e8c-e85cdef216de" providerId="ADAL" clId="{89AC908D-E577-48B3-B929-6A7569139FFF}" dt="2026-03-22T21:32:21.895" v="322" actId="16959"/>
          <ac:spMkLst>
            <pc:docMk/>
            <pc:sldMk cId="1356316893" sldId="83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07.424" v="346"/>
        <pc:sldMkLst>
          <pc:docMk/>
          <pc:sldMk cId="506355302" sldId="836"/>
        </pc:sldMkLst>
        <pc:spChg chg="mod">
          <ac:chgData name="Wittman, Barry" userId="bff186cd-6ce8-41ba-8e8c-e85cdef216de" providerId="ADAL" clId="{89AC908D-E577-48B3-B929-6A7569139FFF}" dt="2026-03-22T21:33:07.424" v="346"/>
          <ac:spMkLst>
            <pc:docMk/>
            <pc:sldMk cId="506355302" sldId="83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42.455" v="357" actId="1036"/>
        <pc:sldMkLst>
          <pc:docMk/>
          <pc:sldMk cId="2091661641" sldId="837"/>
        </pc:sldMkLst>
        <pc:spChg chg="mod">
          <ac:chgData name="Wittman, Barry" userId="bff186cd-6ce8-41ba-8e8c-e85cdef216de" providerId="ADAL" clId="{89AC908D-E577-48B3-B929-6A7569139FFF}" dt="2026-03-22T21:33:38.474" v="356" actId="20577"/>
          <ac:spMkLst>
            <pc:docMk/>
            <pc:sldMk cId="2091661641" sldId="837"/>
            <ac:spMk id="3" creationId="{00000000-0000-0000-0000-000000000000}"/>
          </ac:spMkLst>
        </pc:spChg>
        <pc:grpChg chg="mod">
          <ac:chgData name="Wittman, Barry" userId="bff186cd-6ce8-41ba-8e8c-e85cdef216de" providerId="ADAL" clId="{89AC908D-E577-48B3-B929-6A7569139FFF}" dt="2026-03-22T21:33:42.455" v="357" actId="1036"/>
          <ac:grpSpMkLst>
            <pc:docMk/>
            <pc:sldMk cId="2091661641" sldId="837"/>
            <ac:grpSpMk id="4" creationId="{00000000-0000-0000-0000-000000000000}"/>
          </ac:grpSpMkLst>
        </pc:grpChg>
      </pc:sldChg>
      <pc:sldChg chg="modSp add modAnim">
        <pc:chgData name="Wittman, Barry" userId="bff186cd-6ce8-41ba-8e8c-e85cdef216de" providerId="ADAL" clId="{89AC908D-E577-48B3-B929-6A7569139FFF}" dt="2026-03-22T21:35:52.172" v="421" actId="20577"/>
        <pc:sldMkLst>
          <pc:docMk/>
          <pc:sldMk cId="2119422578" sldId="838"/>
        </pc:sldMkLst>
        <pc:spChg chg="mod">
          <ac:chgData name="Wittman, Barry" userId="bff186cd-6ce8-41ba-8e8c-e85cdef216de" providerId="ADAL" clId="{89AC908D-E577-48B3-B929-6A7569139FFF}" dt="2026-03-22T21:27:22.096" v="88" actId="27636"/>
          <ac:spMkLst>
            <pc:docMk/>
            <pc:sldMk cId="2119422578" sldId="838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35:52.172" v="421" actId="20577"/>
          <ac:spMkLst>
            <pc:docMk/>
            <pc:sldMk cId="2119422578" sldId="838"/>
            <ac:spMk id="3" creationId="{00000000-0000-0000-0000-000000000000}"/>
          </ac:spMkLst>
        </pc:spChg>
      </pc:sldChg>
      <pc:sldChg chg="modSp add ord">
        <pc:chgData name="Wittman, Barry" userId="bff186cd-6ce8-41ba-8e8c-e85cdef216de" providerId="ADAL" clId="{89AC908D-E577-48B3-B929-6A7569139FFF}" dt="2026-03-22T21:29:09.917" v="235" actId="20577"/>
        <pc:sldMkLst>
          <pc:docMk/>
          <pc:sldMk cId="2363746412" sldId="839"/>
        </pc:sldMkLst>
        <pc:spChg chg="mod">
          <ac:chgData name="Wittman, Barry" userId="bff186cd-6ce8-41ba-8e8c-e85cdef216de" providerId="ADAL" clId="{89AC908D-E577-48B3-B929-6A7569139FFF}" dt="2026-03-22T21:29:03.488" v="207" actId="20577"/>
          <ac:spMkLst>
            <pc:docMk/>
            <pc:sldMk cId="2363746412" sldId="839"/>
            <ac:spMk id="2" creationId="{C491EF72-6078-4DAF-8F88-17360A10039E}"/>
          </ac:spMkLst>
        </pc:spChg>
        <pc:spChg chg="mod">
          <ac:chgData name="Wittman, Barry" userId="bff186cd-6ce8-41ba-8e8c-e85cdef216de" providerId="ADAL" clId="{89AC908D-E577-48B3-B929-6A7569139FFF}" dt="2026-03-22T21:29:09.917" v="235" actId="20577"/>
          <ac:spMkLst>
            <pc:docMk/>
            <pc:sldMk cId="2363746412" sldId="839"/>
            <ac:spMk id="3" creationId="{271EC41E-68DD-4FCE-8CD0-BB812EC9732F}"/>
          </ac:spMkLst>
        </pc:spChg>
      </pc:sldChg>
      <pc:sldChg chg="modSp add">
        <pc:chgData name="Wittman, Barry" userId="bff186cd-6ce8-41ba-8e8c-e85cdef216de" providerId="ADAL" clId="{89AC908D-E577-48B3-B929-6A7569139FFF}" dt="2026-03-22T22:05:34.547" v="1037" actId="20577"/>
        <pc:sldMkLst>
          <pc:docMk/>
          <pc:sldMk cId="572175593" sldId="840"/>
        </pc:sldMkLst>
        <pc:spChg chg="mod">
          <ac:chgData name="Wittman, Barry" userId="bff186cd-6ce8-41ba-8e8c-e85cdef216de" providerId="ADAL" clId="{89AC908D-E577-48B3-B929-6A7569139FFF}" dt="2026-03-22T22:05:34.547" v="1037" actId="20577"/>
          <ac:spMkLst>
            <pc:docMk/>
            <pc:sldMk cId="572175593" sldId="840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7B1D5778-E2E7-4E58-97FE-C1E5D4976C0B}"/>
    <pc:docChg chg="custSel addSld delSld modSld sldOrd">
      <pc:chgData name="Wittman, Barry" userId="bff186cd-6ce8-41ba-8e8c-e85cdef216de" providerId="ADAL" clId="{7B1D5778-E2E7-4E58-97FE-C1E5D4976C0B}" dt="2026-03-20T13:56:45.632" v="1221" actId="20577"/>
      <pc:docMkLst>
        <pc:docMk/>
      </pc:docMkLst>
      <pc:sldChg chg="modSp">
        <pc:chgData name="Wittman, Barry" userId="bff186cd-6ce8-41ba-8e8c-e85cdef216de" providerId="ADAL" clId="{7B1D5778-E2E7-4E58-97FE-C1E5D4976C0B}" dt="2026-03-19T20:13:43.951" v="5" actId="20577"/>
        <pc:sldMkLst>
          <pc:docMk/>
          <pc:sldMk cId="0" sldId="256"/>
        </pc:sldMkLst>
        <pc:spChg chg="mod">
          <ac:chgData name="Wittman, Barry" userId="bff186cd-6ce8-41ba-8e8c-e85cdef216de" providerId="ADAL" clId="{7B1D5778-E2E7-4E58-97FE-C1E5D4976C0B}" dt="2026-03-19T20:13:43.95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B1D5778-E2E7-4E58-97FE-C1E5D4976C0B}" dt="2026-03-19T21:06:19.045" v="1177" actId="20577"/>
        <pc:sldMkLst>
          <pc:docMk/>
          <pc:sldMk cId="0" sldId="297"/>
        </pc:sldMkLst>
        <pc:spChg chg="mod">
          <ac:chgData name="Wittman, Barry" userId="bff186cd-6ce8-41ba-8e8c-e85cdef216de" providerId="ADAL" clId="{7B1D5778-E2E7-4E58-97FE-C1E5D4976C0B}" dt="2026-03-19T21:06:19.045" v="117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1:06:03.764" v="1161" actId="20577"/>
        <pc:sldMkLst>
          <pc:docMk/>
          <pc:sldMk cId="0" sldId="298"/>
        </pc:sldMkLst>
        <pc:spChg chg="mod">
          <ac:chgData name="Wittman, Barry" userId="bff186cd-6ce8-41ba-8e8c-e85cdef216de" providerId="ADAL" clId="{7B1D5778-E2E7-4E58-97FE-C1E5D4976C0B}" dt="2026-03-19T21:06:03.764" v="116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9:37.750" v="369" actId="20577"/>
        <pc:sldMkLst>
          <pc:docMk/>
          <pc:sldMk cId="0" sldId="313"/>
        </pc:sldMkLst>
        <pc:spChg chg="mod">
          <ac:chgData name="Wittman, Barry" userId="bff186cd-6ce8-41ba-8e8c-e85cdef216de" providerId="ADAL" clId="{7B1D5778-E2E7-4E58-97FE-C1E5D4976C0B}" dt="2026-03-19T20:19:37.750" v="369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7:53.890" v="314" actId="6549"/>
        <pc:sldMkLst>
          <pc:docMk/>
          <pc:sldMk cId="2604824229" sldId="710"/>
        </pc:sldMkLst>
        <pc:spChg chg="mod">
          <ac:chgData name="Wittman, Barry" userId="bff186cd-6ce8-41ba-8e8c-e85cdef216de" providerId="ADAL" clId="{7B1D5778-E2E7-4E58-97FE-C1E5D4976C0B}" dt="2026-03-19T20:17:53.890" v="314" actId="6549"/>
          <ac:spMkLst>
            <pc:docMk/>
            <pc:sldMk cId="2604824229" sldId="710"/>
            <ac:spMk id="5" creationId="{C25D905A-F411-457A-BA23-5F8FE0AC44DA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685532324" sldId="731"/>
        </pc:sldMkLst>
      </pc:sldChg>
      <pc:sldChg chg="modSp add">
        <pc:chgData name="Wittman, Barry" userId="bff186cd-6ce8-41ba-8e8c-e85cdef216de" providerId="ADAL" clId="{7B1D5778-E2E7-4E58-97FE-C1E5D4976C0B}" dt="2026-03-19T21:00:32.666" v="1063"/>
        <pc:sldMkLst>
          <pc:docMk/>
          <pc:sldMk cId="1054678718" sldId="738"/>
        </pc:sldMkLst>
        <pc:spChg chg="mod">
          <ac:chgData name="Wittman, Barry" userId="bff186cd-6ce8-41ba-8e8c-e85cdef216de" providerId="ADAL" clId="{7B1D5778-E2E7-4E58-97FE-C1E5D4976C0B}" dt="2026-03-19T20:19:43.882" v="377" actId="27636"/>
          <ac:spMkLst>
            <pc:docMk/>
            <pc:sldMk cId="1054678718" sldId="738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1:00:32.666" v="1063"/>
          <ac:spMkLst>
            <pc:docMk/>
            <pc:sldMk cId="1054678718" sldId="7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1:01:49.425" v="1093"/>
        <pc:sldMkLst>
          <pc:docMk/>
          <pc:sldMk cId="2630995617" sldId="741"/>
        </pc:sldMkLst>
        <pc:spChg chg="mod">
          <ac:chgData name="Wittman, Barry" userId="bff186cd-6ce8-41ba-8e8c-e85cdef216de" providerId="ADAL" clId="{7B1D5778-E2E7-4E58-97FE-C1E5D4976C0B}" dt="2026-03-19T21:01:49.425" v="1093"/>
          <ac:spMkLst>
            <pc:docMk/>
            <pc:sldMk cId="2630995617" sldId="74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909463074" sldId="742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itness.stackexchange.com/questions/6236/negative-calorie-foods-to-renew-energ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12 -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say that a </a:t>
                </a:r>
                <a:r>
                  <a:rPr lang="en-US" b="1" dirty="0"/>
                  <a:t>language</a:t>
                </a:r>
                <a:r>
                  <a:rPr lang="en-US" dirty="0"/>
                  <a:t> is a set of strings</a:t>
                </a:r>
                <a:endParaRPr lang="en-US" b="1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string</a:t>
                </a:r>
                <a:r>
                  <a:rPr lang="en-US" dirty="0"/>
                  <a:t> is an ordered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tuple</a:t>
                </a:r>
                <a:r>
                  <a:rPr lang="en-US" dirty="0"/>
                  <a:t> of elements of an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or the empty string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</m:oMath>
                </a14:m>
                <a:r>
                  <a:rPr lang="en-US" dirty="0"/>
                  <a:t> (which has no characters)</a:t>
                </a:r>
              </a:p>
              <a:p>
                <a:r>
                  <a:rPr lang="en-US" dirty="0"/>
                  <a:t>An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 characters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70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Define a language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to be the set of all strings that begin with the character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have length at most three characters</a:t>
                </a:r>
              </a:p>
              <a:p>
                <a:pPr lvl="1"/>
                <a:r>
                  <a:rPr lang="en-US" dirty="0"/>
                  <a:t>Write 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palindrome</a:t>
                </a:r>
                <a:r>
                  <a:rPr lang="en-US" dirty="0"/>
                  <a:t> is a string which stays the same if the order of its characters is reversed</a:t>
                </a:r>
              </a:p>
              <a:p>
                <a:r>
                  <a:rPr lang="en-US" dirty="0"/>
                  <a:t>Define a language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to be the set of all palindromes made up of characters from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10 strings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endParaRPr lang="en-US" dirty="0"/>
              </a:p>
              <a:p>
                <a:pPr lvl="1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38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B402D-7CF5-4986-AE3F-53B49FA5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E6A7B-FFA6-4538-A56B-2E1C67370F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81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No class Friday!</a:t>
            </a:r>
          </a:p>
          <a:p>
            <a:r>
              <a:rPr lang="en-US" dirty="0"/>
              <a:t>Finish introduction to </a:t>
            </a:r>
            <a:r>
              <a:rPr lang="en-US"/>
              <a:t>formal languages</a:t>
            </a:r>
          </a:p>
          <a:p>
            <a:r>
              <a:rPr lang="en-US" dirty="0"/>
              <a:t>Finite state automata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Assignment 6</a:t>
            </a:r>
          </a:p>
          <a:p>
            <a:r>
              <a:rPr lang="en-US" dirty="0"/>
              <a:t>Read 12.2 for Monday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3</a:t>
            </a:r>
          </a:p>
          <a:p>
            <a:r>
              <a:rPr lang="en-US" dirty="0"/>
              <a:t>Before that:</a:t>
            </a:r>
          </a:p>
          <a:p>
            <a:pPr lvl="1"/>
            <a:r>
              <a:rPr lang="en-US" dirty="0"/>
              <a:t>Review</a:t>
            </a:r>
          </a:p>
          <a:p>
            <a:r>
              <a:rPr lang="en-US" dirty="0"/>
              <a:t>Before that:</a:t>
            </a:r>
          </a:p>
          <a:p>
            <a:pPr lvl="1"/>
            <a:r>
              <a:rPr lang="en-US" dirty="0"/>
              <a:t>Analysis of algorithms</a:t>
            </a:r>
          </a:p>
          <a:p>
            <a:pPr lvl="1"/>
            <a:r>
              <a:rPr lang="en-US" dirty="0"/>
              <a:t>Exponential and logarithmic functions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682FC9-7927-4F94-9091-41861A9B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4A96EB-46FF-4D7C-9281-09ACB3A9F7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8991599" y="1676401"/>
            <a:ext cx="3200401" cy="29717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479AFB-16FB-42EF-ACCE-F7E2383C503B}"/>
              </a:ext>
            </a:extLst>
          </p:cNvPr>
          <p:cNvSpPr txBox="1"/>
          <p:nvPr/>
        </p:nvSpPr>
        <p:spPr>
          <a:xfrm>
            <a:off x="9525000" y="4615934"/>
            <a:ext cx="22098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hlinkClick r:id="rId3" tooltip="http://fitness.stackexchange.com/questions/6236/negative-calorie-foods-to-renew-energy"/>
              </a:rPr>
              <a:t>This Photo</a:t>
            </a:r>
            <a:r>
              <a:rPr lang="en-US" sz="600" dirty="0"/>
              <a:t> by Unknown Author is licensed under </a:t>
            </a:r>
            <a:r>
              <a:rPr lang="en-US" sz="600" dirty="0">
                <a:hlinkClick r:id="rId4" tooltip="https://creativecommons.org/licenses/by-sa/3.0/"/>
              </a:rPr>
              <a:t>CC BY-SA</a:t>
            </a:r>
            <a:endParaRPr lang="en-US" sz="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74C407-0A7D-438A-977F-C8E9E0893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86868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There are ten baskets of apples</a:t>
            </a:r>
          </a:p>
          <a:p>
            <a:r>
              <a:rPr lang="en-US" dirty="0"/>
              <a:t>The number of apples in each basket ranges from 10 to 20</a:t>
            </a:r>
          </a:p>
          <a:p>
            <a:r>
              <a:rPr lang="en-US" dirty="0"/>
              <a:t>Nine of the baskets contain apples weighing 4 ounces each</a:t>
            </a:r>
          </a:p>
          <a:p>
            <a:r>
              <a:rPr lang="en-US" dirty="0"/>
              <a:t>One basket has apples weighing 5 ounces each</a:t>
            </a:r>
          </a:p>
          <a:p>
            <a:r>
              <a:rPr lang="en-US" dirty="0"/>
              <a:t>Unfortunately, we've lost track of the basket of heavy apples, which your boss wants</a:t>
            </a:r>
          </a:p>
          <a:p>
            <a:r>
              <a:rPr lang="en-US" dirty="0"/>
              <a:t>All the apples look the same</a:t>
            </a:r>
          </a:p>
          <a:p>
            <a:r>
              <a:rPr lang="en-US" dirty="0"/>
              <a:t>You have a weighing scale measuring in ounces, and an empty basket</a:t>
            </a:r>
          </a:p>
          <a:p>
            <a:r>
              <a:rPr lang="en-US" dirty="0"/>
              <a:t>But we're just about to ship these apples out!</a:t>
            </a:r>
          </a:p>
          <a:p>
            <a:r>
              <a:rPr lang="en-US" dirty="0"/>
              <a:t>You only have time to make one measurement with your scales</a:t>
            </a:r>
          </a:p>
          <a:p>
            <a:r>
              <a:rPr lang="en-US" dirty="0"/>
              <a:t>How do you find the heavy basket?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7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B395-3EA4-4416-B5AF-64BB21D2E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3 Post Mortem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3D4FF-15C8-406D-A3D7-6569DEA57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9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Languages and Regular Expressions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1613426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33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science grew out a lot of different pieces</a:t>
            </a:r>
          </a:p>
          <a:p>
            <a:pPr lvl="1"/>
            <a:r>
              <a:rPr lang="en-US" dirty="0"/>
              <a:t>Mathematics</a:t>
            </a:r>
          </a:p>
          <a:p>
            <a:pPr lvl="1"/>
            <a:r>
              <a:rPr lang="en-US" dirty="0"/>
              <a:t>Engineering</a:t>
            </a:r>
          </a:p>
          <a:p>
            <a:pPr lvl="1"/>
            <a:r>
              <a:rPr lang="en-US" dirty="0"/>
              <a:t>Linguistics</a:t>
            </a:r>
          </a:p>
          <a:p>
            <a:r>
              <a:rPr lang="en-US" dirty="0"/>
              <a:t>Describing an algorithm precisely requires that it be framed in terms of some formal language with exact rules</a:t>
            </a:r>
          </a:p>
        </p:txBody>
      </p:sp>
    </p:spTree>
    <p:extLst>
      <p:ext uri="{BB962C8B-B14F-4D97-AF65-F5344CB8AC3E}">
        <p14:creationId xmlns:p14="http://schemas.microsoft.com/office/powerpoint/2010/main" val="230065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7129</TotalTime>
  <Words>349</Words>
  <Application>Microsoft Office PowerPoint</Application>
  <PresentationFormat>Widescreen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6</vt:lpstr>
      <vt:lpstr>Logical warmup</vt:lpstr>
      <vt:lpstr>Exam 3 Post Mortem</vt:lpstr>
      <vt:lpstr>Formal Languages and Regular Expressions</vt:lpstr>
      <vt:lpstr>Formal Languages</vt:lpstr>
      <vt:lpstr>Formal languages</vt:lpstr>
      <vt:lpstr>Rules</vt:lpstr>
      <vt:lpstr>Examples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520</cp:revision>
  <dcterms:created xsi:type="dcterms:W3CDTF">2009-08-24T20:26:10Z</dcterms:created>
  <dcterms:modified xsi:type="dcterms:W3CDTF">2026-04-01T16:43:06Z</dcterms:modified>
</cp:coreProperties>
</file>